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993E6-728A-4B68-931F-E8C0A9B48068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B2E13-DA0B-484E-B155-6E54687DE6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012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8D6B4-DE41-4085-91EE-B00579CE2431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F86B2-6AA9-4A3C-BE96-0E1520B5DA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852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56B05-1B9F-4F4B-91FB-90F7179D27BA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0BFB0-A35E-4175-A153-87EABFD064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860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C5A6D-1A72-4C2B-BED4-8B77404D2346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E68EC-218B-4123-AA69-340AF38480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92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78842-1FC6-48D3-86C6-77BDE1736075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F47E-0CAF-414D-A1FD-18A56ADF87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10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D4E01-264F-4CBD-B4AF-F5DF50EB29F8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C33D5-6DA2-4258-B73E-95CB026950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174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F5974-D55B-473A-B517-4A2082D25541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D6B5A-D78E-46D4-8D70-F158C24831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921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59F16-7AE3-4582-8071-7B90B8FE92C6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21A56-F21A-4619-AB28-0D0FC7CD1F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869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EE0D3-DB19-414E-986E-76ACEC11D92D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EBF42-1E05-42D5-8652-05A2CABD9B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221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35246-5EE0-47A2-8E21-F77C28178C0C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D8DE1-CAA2-487D-9344-1E7AF705B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864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7E175-AC79-41AA-BCE8-E714A59A0ACA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390F0-398A-4BCF-92C5-491AA96FCB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10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7444B06-843A-406B-BDC6-FCE3F9359214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FA30A5-FE8C-4B16-8EF7-5B5334B971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 ?><Relationships xmlns="http://schemas.openxmlformats.org/package/2006/relationships"><Relationship Id="rId2" Target="../media/image3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4.xml.rels><?xml version="1.0" encoding="UTF-8" standalone="yes" ?><Relationships xmlns="http://schemas.openxmlformats.org/package/2006/relationships"><Relationship Id="rId3" Target="../media/image5.jpeg" Type="http://schemas.openxmlformats.org/officeDocument/2006/relationships/image"/><Relationship Id="rId2" Target="../media/image4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4"/>
          <p:cNvSpPr>
            <a:spLocks noChangeArrowheads="1" noChangeShapeType="1" noTextEdit="1"/>
          </p:cNvSpPr>
          <p:nvPr/>
        </p:nvSpPr>
        <p:spPr bwMode="auto">
          <a:xfrm>
            <a:off x="1979613" y="115888"/>
            <a:ext cx="2062162" cy="131603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Будь</a:t>
            </a:r>
          </a:p>
        </p:txBody>
      </p:sp>
      <p:sp>
        <p:nvSpPr>
          <p:cNvPr id="2051" name="WordArt 5"/>
          <p:cNvSpPr>
            <a:spLocks noChangeArrowheads="1" noChangeShapeType="1" noTextEdit="1"/>
          </p:cNvSpPr>
          <p:nvPr/>
        </p:nvSpPr>
        <p:spPr bwMode="auto">
          <a:xfrm>
            <a:off x="3995738" y="404813"/>
            <a:ext cx="3313112" cy="159861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заметным!</a:t>
            </a:r>
          </a:p>
        </p:txBody>
      </p:sp>
      <p:sp>
        <p:nvSpPr>
          <p:cNvPr id="2052" name="WordArt 6"/>
          <p:cNvSpPr>
            <a:spLocks noChangeArrowheads="1" noChangeShapeType="1" noTextEdit="1"/>
          </p:cNvSpPr>
          <p:nvPr/>
        </p:nvSpPr>
        <p:spPr bwMode="auto">
          <a:xfrm>
            <a:off x="2916238" y="2349500"/>
            <a:ext cx="3455987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светоотражающие</a:t>
            </a:r>
          </a:p>
        </p:txBody>
      </p:sp>
      <p:pic>
        <p:nvPicPr>
          <p:cNvPr id="2053" name="Picture 7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88" y="29972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WordArt 8"/>
          <p:cNvSpPr>
            <a:spLocks noChangeArrowheads="1" noChangeShapeType="1" noTextEdit="1"/>
          </p:cNvSpPr>
          <p:nvPr/>
        </p:nvSpPr>
        <p:spPr bwMode="auto">
          <a:xfrm>
            <a:off x="3455988" y="5949950"/>
            <a:ext cx="23399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элементы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1403350" y="295275"/>
            <a:ext cx="1357313" cy="8556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 Black"/>
              </a:rPr>
              <a:t>это</a:t>
            </a:r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3059113" y="1019175"/>
            <a:ext cx="2846387" cy="8524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 Black"/>
              </a:rPr>
              <a:t>важно</a:t>
            </a: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6156325" y="1412875"/>
            <a:ext cx="2303463" cy="976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 Black"/>
              </a:rPr>
              <a:t>знать!</a:t>
            </a:r>
          </a:p>
        </p:txBody>
      </p:sp>
      <p:pic>
        <p:nvPicPr>
          <p:cNvPr id="3077" name="Picture 5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636838"/>
            <a:ext cx="4248150" cy="252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258888" y="5300663"/>
            <a:ext cx="684212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Светоотражающие элементы повышают видимость пешеходов на неосвещенной дороге и значительно снижают риск возникновения дорожно-транспортных происшествий  с их участием.</a:t>
            </a:r>
            <a:endParaRPr lang="ru-RU" sz="2000"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2"/>
          <p:cNvSpPr>
            <a:spLocks noChangeArrowheads="1" noChangeShapeType="1" noTextEdit="1"/>
          </p:cNvSpPr>
          <p:nvPr/>
        </p:nvSpPr>
        <p:spPr bwMode="auto">
          <a:xfrm>
            <a:off x="1835150" y="333375"/>
            <a:ext cx="5545138" cy="1282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виды</a:t>
            </a:r>
          </a:p>
          <a:p>
            <a:pPr algn="ctr"/>
            <a:r>
              <a: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светоотражающих</a:t>
            </a:r>
          </a:p>
          <a:p>
            <a:pPr algn="ctr"/>
            <a:r>
              <a: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элементов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827088" y="1989138"/>
            <a:ext cx="7345362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- стикеры 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(могут крепиться к одежде на липучке);</a:t>
            </a:r>
          </a:p>
          <a:p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- термополоски 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(крепятся на ткани с помощью прогрева утюгом);</a:t>
            </a:r>
          </a:p>
          <a:p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- жесткие браслеты 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(скручиваясь, крепятся на руку, ногу или сумку);</a:t>
            </a:r>
          </a:p>
          <a:p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- кулоны;</a:t>
            </a:r>
          </a:p>
          <a:p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- брелоки; </a:t>
            </a:r>
          </a:p>
          <a:p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- значки;</a:t>
            </a:r>
          </a:p>
          <a:p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- шнурки.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</a:rPr>
              <a:t/>
            </a:r>
            <a:br>
              <a:rPr lang="ru-RU" sz="1400">
                <a:solidFill>
                  <a:srgbClr val="000000"/>
                </a:solidFill>
                <a:latin typeface="Times New Roman" pitchFamily="18" charset="0"/>
              </a:rPr>
            </a:br>
            <a:endParaRPr lang="ru-RU">
              <a:latin typeface="Arial" charset="0"/>
            </a:endParaRPr>
          </a:p>
        </p:txBody>
      </p:sp>
      <p:pic>
        <p:nvPicPr>
          <p:cNvPr id="4100" name="Picture 4" descr="Картинки по запросу виды фликер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457575"/>
            <a:ext cx="446405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руль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-531813"/>
            <a:ext cx="3290887" cy="328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042988" y="2422525"/>
            <a:ext cx="698500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С 18 марта 2018 года </a:t>
            </a: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водителей 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автомобилей в РФ обязали носить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жилеты</a:t>
            </a: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со </a:t>
            </a: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светоотражающими</a:t>
            </a: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элементами при остановке вне населенных пунктов в темное время суток или в условиях плохой видимости. </a:t>
            </a:r>
            <a:endParaRPr lang="ru-RU">
              <a:latin typeface="Arial" charset="0"/>
            </a:endParaRPr>
          </a:p>
        </p:txBody>
      </p:sp>
      <p:pic>
        <p:nvPicPr>
          <p:cNvPr id="5124" name="Picture 4" descr="Картинки по запросу светоотражающие элементы на одежде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950" y="3573463"/>
            <a:ext cx="2657475" cy="296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148" name="Picture 2" descr="Картинки по запросу светоотражающие элементы на одежд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73238"/>
            <a:ext cx="820737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7172" name="Picture 2" descr="Картинки по запросу светоотражающие элементы на одежду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1125538"/>
            <a:ext cx="3330575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108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Calibri</vt:lpstr>
      <vt:lpstr>Arial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Zverdvd.org</dc:creator>
  <cp:lastModifiedBy>Admin</cp:lastModifiedBy>
  <cp:revision>4</cp:revision>
  <dcterms:created xsi:type="dcterms:W3CDTF">2019-10-16T12:19:25Z</dcterms:created>
  <dcterms:modified xsi:type="dcterms:W3CDTF">2021-05-28T07:18:30Z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420528</vt:lpwstr>
  </property>
  <property fmtid="{D5CDD505-2E9C-101B-9397-08002B2CF9AE}" name="NXPowerLiteSettings" pid="3">
    <vt:lpwstr>F6000400038000</vt:lpwstr>
  </property>
  <property fmtid="{D5CDD505-2E9C-101B-9397-08002B2CF9AE}" name="NXPowerLiteVersion" pid="4">
    <vt:lpwstr>D4.3.1</vt:lpwstr>
  </property>
</Properties>
</file>