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3" r:id="rId3"/>
    <p:sldId id="271" r:id="rId4"/>
    <p:sldId id="259" r:id="rId5"/>
    <p:sldId id="272" r:id="rId6"/>
    <p:sldId id="258" r:id="rId7"/>
    <p:sldId id="260" r:id="rId8"/>
    <p:sldId id="262" r:id="rId9"/>
    <p:sldId id="263" r:id="rId10"/>
    <p:sldId id="264" r:id="rId11"/>
    <p:sldId id="274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FCEE9-931F-4AB0-B5C5-CF83AE630146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7CB2E-E653-4FD2-A07D-D8D2B6A12D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llections/card/5beaed4601f972206f72ccf1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&#1091;&#1088;&#1086;&#1082;.&#1088;&#1092;/library/klassnij_chas_v_4_klasse_bud_zametnej_v_temnote_071236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9581" y="-99392"/>
            <a:ext cx="9423581" cy="7067686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940152" y="4365104"/>
            <a:ext cx="2829000" cy="24377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>
              <a:solidFill>
                <a:srgbClr val="002060"/>
              </a:solidFill>
              <a:latin typeface="Garamond" pitchFamily="18" charset="0"/>
              <a:cs typeface="Angsana New" pitchFamily="18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-7580"/>
            <a:ext cx="78128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99FF33"/>
                </a:solidFill>
                <a:latin typeface="Times New Roman" pitchFamily="18" charset="0"/>
                <a:cs typeface="Times New Roman" pitchFamily="18" charset="0"/>
              </a:rPr>
              <a:t>Световозвращатели</a:t>
            </a:r>
            <a:endParaRPr lang="ru-RU" sz="6600" b="1" dirty="0">
              <a:solidFill>
                <a:srgbClr val="99FF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0076" y="1100416"/>
            <a:ext cx="33843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5000" b="1" dirty="0">
                <a:solidFill>
                  <a:srgbClr val="99FF33"/>
                </a:solidFill>
              </a:rPr>
              <a:t>Засветись!</a:t>
            </a:r>
          </a:p>
          <a:p>
            <a:pPr lvl="0" algn="ctr"/>
            <a:r>
              <a:rPr lang="ru-RU" sz="5000" b="1" dirty="0">
                <a:solidFill>
                  <a:srgbClr val="99FF33"/>
                </a:solidFill>
              </a:rPr>
              <a:t> Стань заметнее на дороге!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68" y="3284984"/>
            <a:ext cx="271573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3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Фликер</a:t>
            </a:r>
          </a:p>
          <a:p>
            <a:pPr lvl="0" algn="ctr"/>
            <a:r>
              <a:rPr lang="ru-RU" sz="23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Светоотражатель </a:t>
            </a:r>
          </a:p>
          <a:p>
            <a:pPr lvl="0" algn="ctr"/>
            <a:r>
              <a:rPr lang="ru-RU" sz="23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Важно для всех!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932" y="4449126"/>
            <a:ext cx="2952328" cy="18626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340768"/>
            <a:ext cx="1862696" cy="18626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7" y="1314750"/>
            <a:ext cx="2016224" cy="191825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99592" y="260648"/>
            <a:ext cx="7344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Фликеры</a:t>
            </a:r>
            <a:r>
              <a:rPr lang="ru-RU" sz="2400" dirty="0" smtClean="0">
                <a:solidFill>
                  <a:srgbClr val="FF0000"/>
                </a:solidFill>
              </a:rPr>
              <a:t> – </a:t>
            </a:r>
            <a:r>
              <a:rPr lang="ru-RU" sz="2400" dirty="0" smtClean="0"/>
              <a:t>это световозвращающие элементы, которые отражаются в свете фар автомобиля и позволяют водителям увидеть пешехода в темное время суток. </a:t>
            </a:r>
          </a:p>
          <a:p>
            <a:pPr algn="just"/>
            <a:r>
              <a:rPr lang="ru-RU" sz="2400" dirty="0" smtClean="0"/>
              <a:t>Световозвращающий элемент снижает риск наезда автомобиля на пешехода в 10 раз. Сейчас выпускают самые разные световозвращающие или светоотражающие элементы: значки, браслеты, подвески, наклейки.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929" y="3354728"/>
            <a:ext cx="3880434" cy="33866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2506290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</a:pP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В 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условиях плохой видимости заметить пешехода водитель может только на расстоянии около тридцати  метров.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Фликер 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многократно увеличивает шанс пешехода или велосипедиста быть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вовремя замеченным 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– расстояние, с которого видно яркую точку, превышает 130 метров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.</a:t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При 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дальнем свете фар  это расстояние может достигать четырехсот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метров.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   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         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      </a:t>
            </a: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sz="24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996952"/>
            <a:ext cx="7200800" cy="3528392"/>
          </a:xfr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88640"/>
            <a:ext cx="6203032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smtClean="0"/>
              <a:t>1. Фликер - значок. Самый удобный вид </a:t>
            </a:r>
            <a:r>
              <a:rPr lang="ru-RU" sz="2400" dirty="0" err="1" smtClean="0"/>
              <a:t>фликера</a:t>
            </a:r>
            <a:r>
              <a:rPr lang="ru-RU" sz="2400" dirty="0" smtClean="0"/>
              <a:t>. Это могут быть машинки, смайлики, сердечки.</a:t>
            </a:r>
          </a:p>
          <a:p>
            <a:pPr marL="0" indent="0" algn="ctr">
              <a:buNone/>
            </a:pPr>
            <a:r>
              <a:rPr lang="ru-RU" sz="2400" dirty="0" smtClean="0"/>
              <a:t>2. Фликер – подвеска. Имеет в комплекте шнурок.</a:t>
            </a:r>
          </a:p>
          <a:p>
            <a:pPr marL="0" indent="0" algn="ctr">
              <a:buNone/>
            </a:pPr>
            <a:r>
              <a:rPr lang="ru-RU" sz="2400" dirty="0" smtClean="0"/>
              <a:t>3. Фликер – брелок. Удобно прикрепить к сумке или к рюкзаку. </a:t>
            </a:r>
          </a:p>
          <a:p>
            <a:pPr marL="0" indent="0" algn="ctr">
              <a:buNone/>
            </a:pPr>
            <a:r>
              <a:rPr lang="ru-RU" sz="2400" dirty="0" smtClean="0"/>
              <a:t>4. Фликер – браслет. Представляет собой </a:t>
            </a:r>
          </a:p>
          <a:p>
            <a:pPr marL="0" indent="0" algn="ctr">
              <a:buNone/>
            </a:pPr>
            <a:r>
              <a:rPr lang="ru-RU" sz="2400" dirty="0" smtClean="0"/>
              <a:t>металлическую подвеску со светоотражающим покрытием.</a:t>
            </a:r>
          </a:p>
          <a:p>
            <a:pPr marL="0" indent="0" algn="ctr">
              <a:buNone/>
            </a:pPr>
            <a:r>
              <a:rPr lang="ru-RU" sz="2400" dirty="0" smtClean="0"/>
              <a:t>5. Фликер – наклейка. Крепится на одежду. Срок ношения не очень велик.</a:t>
            </a:r>
          </a:p>
          <a:p>
            <a:pPr marL="0" indent="0" algn="ctr">
              <a:buNone/>
            </a:pP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360" y="116632"/>
            <a:ext cx="2592288" cy="12961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1562336"/>
            <a:ext cx="1866664" cy="18666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473" y="3573016"/>
            <a:ext cx="2208245" cy="16561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4845538"/>
            <a:ext cx="1727836" cy="17278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4846104"/>
            <a:ext cx="1727270" cy="17272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15900" y="116632"/>
            <a:ext cx="18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948264" y="162880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777473" y="3645024"/>
            <a:ext cx="24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872308" y="485986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375408" y="485986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7544" y="18864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Куда прикреплять светоотражатели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980729"/>
            <a:ext cx="763284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Фликеры особенно актуальны зимой, вечером и в пасмурную погоду. Цветовая гамма аксессуаров разнообразна, а дизайн удовлетворит даже самых капризных детей и не испортит внешнего вида вещей.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            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31640" y="2564904"/>
            <a:ext cx="63714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Варианты размещения фликеров: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b="1" dirty="0" smtClean="0"/>
              <a:t> </a:t>
            </a:r>
            <a:r>
              <a:rPr lang="ru-RU" sz="2400" dirty="0" smtClean="0"/>
              <a:t> школьный рюкзак;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  верхняя одежда;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  запястье;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  детская коляска;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  велосипед или самокат;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  санки.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5662" y="3097449"/>
            <a:ext cx="4120833" cy="302972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187624" y="1124744"/>
            <a:ext cx="4029844" cy="54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500" dirty="0" smtClean="0"/>
              <a:t>Световозвращающую ленту необходимо пришить на рукава верхней одежды детей, либо на нарукавные повязки так, чтобы они не были закрыты </a:t>
            </a:r>
            <a:r>
              <a:rPr lang="ru-RU" sz="2500" dirty="0" err="1" smtClean="0"/>
              <a:t>пр</a:t>
            </a:r>
            <a:r>
              <a:rPr lang="ru-RU" sz="2500" dirty="0" smtClean="0"/>
              <a:t> движении и способствовали зрительному восприятию. Кроме того можно световозвращающую ленту                         прикрепить на головные уборы, рукавицы, перчатки, обувь.</a:t>
            </a:r>
            <a:endParaRPr lang="ru-RU" sz="25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412776"/>
            <a:ext cx="3715077" cy="4320480"/>
          </a:xfrm>
        </p:spPr>
      </p:pic>
      <p:sp>
        <p:nvSpPr>
          <p:cNvPr id="12" name="TextBox 11"/>
          <p:cNvSpPr txBox="1"/>
          <p:nvPr/>
        </p:nvSpPr>
        <p:spPr>
          <a:xfrm>
            <a:off x="1547664" y="188640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Фликеры детям купите, родители,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п</a:t>
            </a:r>
            <a:r>
              <a:rPr lang="ru-RU" sz="2800" b="1" dirty="0" smtClean="0">
                <a:solidFill>
                  <a:srgbClr val="FF0000"/>
                </a:solidFill>
              </a:rPr>
              <a:t>усть на дороге их видят водители! 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404665"/>
            <a:ext cx="8219256" cy="25202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Для несовершеннолетних велосипедистов эффективно использовать нашивки из светоотражательной ленты на жилетах и поясах, наклейки фликеров на касках, элементах велосипеда.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3140968"/>
            <a:ext cx="3356992" cy="33569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3126100"/>
            <a:ext cx="3386728" cy="33867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Как выбрать </a:t>
            </a:r>
            <a:r>
              <a:rPr lang="ru-RU" dirty="0" err="1" smtClean="0">
                <a:solidFill>
                  <a:srgbClr val="FF0000"/>
                </a:solidFill>
              </a:rPr>
              <a:t>фликер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908720"/>
            <a:ext cx="4752528" cy="489654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Правильные (сертифицированные) фликеры</a:t>
            </a:r>
            <a:r>
              <a:rPr lang="ru-RU" sz="2400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Видимость – 400 метров;</a:t>
            </a:r>
            <a:br>
              <a:rPr lang="ru-RU" sz="2400" dirty="0" smtClean="0"/>
            </a:br>
            <a:r>
              <a:rPr lang="ru-RU" sz="2400" dirty="0" smtClean="0"/>
              <a:t>При скорости 90 км/ч </a:t>
            </a:r>
            <a:r>
              <a:rPr lang="ru-RU" sz="2400" dirty="0" err="1" smtClean="0"/>
              <a:t>фликер</a:t>
            </a: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светится - </a:t>
            </a:r>
            <a:r>
              <a:rPr lang="ru-RU" sz="2400" dirty="0"/>
              <a:t>8 </a:t>
            </a:r>
            <a:r>
              <a:rPr lang="ru-RU" sz="2400" dirty="0" smtClean="0"/>
              <a:t>секунд.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При скорости 60 км/ч – 24 секунды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1200" y="3284984"/>
            <a:ext cx="33123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Неправильный </a:t>
            </a:r>
            <a:r>
              <a:rPr lang="ru-RU" sz="2400" b="1" dirty="0" err="1" smtClean="0">
                <a:solidFill>
                  <a:srgbClr val="002060"/>
                </a:solidFill>
              </a:rPr>
              <a:t>фликер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</a:p>
          <a:p>
            <a:r>
              <a:rPr lang="ru-RU" sz="2400" dirty="0" smtClean="0"/>
              <a:t>Заметен на расстоянии 80 метров.</a:t>
            </a:r>
          </a:p>
          <a:p>
            <a:r>
              <a:rPr lang="ru-RU" sz="2400" dirty="0" smtClean="0"/>
              <a:t>При 90 км/ч видимость 3 секунд</a:t>
            </a:r>
          </a:p>
          <a:p>
            <a:r>
              <a:rPr lang="ru-RU" sz="2400" dirty="0" smtClean="0"/>
              <a:t>При 60 км/ч видимость 6 секунд.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980728"/>
            <a:ext cx="316835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Чтобы купить настоящий </a:t>
            </a:r>
            <a:r>
              <a:rPr lang="ru-RU" sz="2400" b="1" dirty="0" err="1" smtClean="0">
                <a:solidFill>
                  <a:srgbClr val="002060"/>
                </a:solidFill>
              </a:rPr>
              <a:t>фликер</a:t>
            </a:r>
            <a:r>
              <a:rPr lang="ru-RU" sz="2400" b="1" dirty="0" smtClean="0">
                <a:solidFill>
                  <a:srgbClr val="002060"/>
                </a:solidFill>
              </a:rPr>
              <a:t>, а не игрушку сувенир: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Спрашивайте у продавцов есть ли сертификат на </a:t>
            </a:r>
            <a:r>
              <a:rPr lang="ru-RU" sz="2400" dirty="0" err="1" smtClean="0"/>
              <a:t>фликер</a:t>
            </a:r>
            <a:r>
              <a:rPr lang="ru-RU" sz="2400" dirty="0" smtClean="0"/>
              <a:t>;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Отдавайте предпочтение белому или лимонному цветам;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Форму выбирайте самую простую: полоска, круг.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-ПК\Desktop\велики\reflector0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0" y="-47625"/>
            <a:ext cx="9271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8457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5100" b="1" dirty="0" smtClean="0">
                <a:solidFill>
                  <a:srgbClr val="002060"/>
                </a:solidFill>
              </a:rPr>
              <a:t>Фликер</a:t>
            </a:r>
            <a:r>
              <a:rPr lang="ru-RU" sz="5100" dirty="0" smtClean="0">
                <a:solidFill>
                  <a:srgbClr val="002060"/>
                </a:solidFill>
              </a:rPr>
              <a:t> – это без сомненья,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Знак дорожного движенья,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Что на месте не стоит,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А с тобой везде спешит,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Темноты он не боится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И от света фар искрится.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Маячок такой водитель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За версту всегда увидит.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Прикрепи к одежде ФЛИКЕР – </a:t>
            </a:r>
          </a:p>
          <a:p>
            <a:pPr marL="0" indent="0" algn="ctr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Это твой телохранитель!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772816"/>
            <a:ext cx="1763688" cy="1746051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692696"/>
            <a:ext cx="835292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Garamond" pitchFamily="18" charset="0"/>
              </a:rPr>
              <a:t>Источники информации: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https</a:t>
            </a:r>
            <a:r>
              <a:rPr lang="en-US" sz="2400" dirty="0">
                <a:latin typeface="+mj-lt"/>
              </a:rPr>
              <a:t>://</a:t>
            </a:r>
            <a:r>
              <a:rPr lang="en-US" sz="2400" dirty="0" smtClean="0">
                <a:latin typeface="+mj-lt"/>
              </a:rPr>
              <a:t>nsportal.ru/shkola/klassnoe-rukovodstvo/library/2019/01/20/klassnyy-chas-flikery-i-s</a:t>
            </a:r>
            <a:endParaRPr lang="ru-RU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+mj-lt"/>
              </a:rPr>
              <a:t>Vetovozvrashchayushchie</a:t>
            </a:r>
            <a:endParaRPr lang="ru-RU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  <a:hlinkClick r:id="rId3"/>
              </a:rPr>
              <a:t>https</a:t>
            </a:r>
            <a:r>
              <a:rPr lang="en-US" sz="2400" dirty="0">
                <a:latin typeface="+mj-lt"/>
                <a:hlinkClick r:id="rId3"/>
              </a:rPr>
              <a:t>://yandex.ru/collections/card/5beaed4601f972206f72ccf1</a:t>
            </a:r>
            <a:r>
              <a:rPr lang="en-US" sz="2400" dirty="0" smtClean="0">
                <a:latin typeface="+mj-lt"/>
                <a:hlinkClick r:id="rId3"/>
              </a:rPr>
              <a:t>/</a:t>
            </a:r>
            <a:endParaRPr lang="ru-RU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  <a:hlinkClick r:id="rId4"/>
              </a:rPr>
              <a:t>https://xn--j1ahfl.xn--</a:t>
            </a:r>
            <a:r>
              <a:rPr lang="en-US" sz="2400" dirty="0" smtClean="0">
                <a:latin typeface="+mj-lt"/>
                <a:hlinkClick r:id="rId4"/>
              </a:rPr>
              <a:t>p1ai/library/klassnij_chas_v_4_klasse_bud_zametnej_v_temnote_071236.html</a:t>
            </a:r>
            <a:endParaRPr lang="ru-RU" sz="2400" dirty="0" smtClean="0">
              <a:latin typeface="+mj-lt"/>
            </a:endParaRPr>
          </a:p>
          <a:p>
            <a:pPr marL="0" indent="0">
              <a:buNone/>
            </a:pP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603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\Desktop\конкурсы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692696"/>
            <a:ext cx="837361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rgbClr val="FFFF00"/>
                </a:solidFill>
                <a:latin typeface="+mj-lt"/>
              </a:rPr>
              <a:t>Спасибо за внимание!</a:t>
            </a:r>
          </a:p>
          <a:p>
            <a:pPr marL="0" indent="0" algn="ctr">
              <a:buNone/>
            </a:pPr>
            <a:endParaRPr lang="ru-RU" sz="2400" b="1" dirty="0">
              <a:solidFill>
                <a:srgbClr val="FFFF00"/>
              </a:solidFill>
              <a:latin typeface="+mj-lt"/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rgbClr val="FFFF0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ru-RU" sz="4400" b="1" dirty="0">
                <a:solidFill>
                  <a:srgbClr val="FFFF00"/>
                </a:solidFill>
                <a:latin typeface="+mj-lt"/>
              </a:rPr>
              <a:t>Берегите себя и своих близких.</a:t>
            </a:r>
          </a:p>
          <a:p>
            <a:pPr marL="0" indent="0" algn="ctr">
              <a:buNone/>
            </a:pPr>
            <a:endParaRPr lang="ru-RU" sz="2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3933056"/>
            <a:ext cx="3986808" cy="24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556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812</TotalTime>
  <Words>434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Angsana New</vt:lpstr>
      <vt:lpstr>Arial</vt:lpstr>
      <vt:lpstr>Calibri</vt:lpstr>
      <vt:lpstr>Garamond</vt:lpstr>
      <vt:lpstr>Times New Roman</vt:lpstr>
      <vt:lpstr>Wingdings</vt:lpstr>
      <vt:lpstr>Тема Office</vt:lpstr>
      <vt:lpstr>Презентация PowerPoint</vt:lpstr>
      <vt:lpstr>Презентация PowerPoint</vt:lpstr>
      <vt:lpstr>      В условиях плохой видимости заметить пешехода водитель может только на расстоянии около тридцати  метров.   Фликер многократно увеличивает шанс пешехода или велосипедиста быть вовремя замеченным – расстояние, с которого видно яркую точку, превышает 130 метров. При дальнем свете фар  это расстояние может достигать четырехсот метров.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выбрать фликер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User1</cp:lastModifiedBy>
  <cp:revision>77</cp:revision>
  <dcterms:created xsi:type="dcterms:W3CDTF">2019-12-12T02:43:18Z</dcterms:created>
  <dcterms:modified xsi:type="dcterms:W3CDTF">2024-10-17T12:55:55Z</dcterms:modified>
</cp:coreProperties>
</file>